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3" r:id="rId3"/>
    <p:sldId id="257" r:id="rId4"/>
    <p:sldId id="258" r:id="rId5"/>
    <p:sldId id="259" r:id="rId6"/>
    <p:sldId id="273" r:id="rId7"/>
    <p:sldId id="280" r:id="rId8"/>
    <p:sldId id="275" r:id="rId9"/>
    <p:sldId id="281" r:id="rId10"/>
    <p:sldId id="282" r:id="rId11"/>
    <p:sldId id="283" r:id="rId12"/>
    <p:sldId id="284" r:id="rId13"/>
    <p:sldId id="285" r:id="rId14"/>
    <p:sldId id="272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44" autoAdjust="0"/>
  </p:normalViewPr>
  <p:slideViewPr>
    <p:cSldViewPr>
      <p:cViewPr>
        <p:scale>
          <a:sx n="70" d="100"/>
          <a:sy n="70" d="100"/>
        </p:scale>
        <p:origin x="-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89301-CCB1-496D-8B7D-CBFB2F06C4C5}" type="datetimeFigureOut">
              <a:rPr lang="es-MX" smtClean="0"/>
              <a:t>23/03/2014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98375-974A-4042-B211-FE3EB0BB97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4563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98375-974A-4042-B211-FE3EB0BB977D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55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derecho.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Definición de los conceptos jurídicos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fundamentales.</a:t>
            </a:r>
            <a:endParaRPr lang="es-MX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Ma. Del Carmen Ramos Castañon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771801" y="2996952"/>
            <a:ext cx="41044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Es el nexo que une la hipótesis normativa con la disposición, es decir, constituye el vinculo normativo entre el supuesto jurídico y la consecuencia de derecho.</a:t>
            </a: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La cópula “deber ser”:</a:t>
            </a: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52" y="4770142"/>
            <a:ext cx="2155311" cy="1621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797557"/>
            <a:ext cx="2182813" cy="156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Flecha curvada hacia abajo"/>
          <p:cNvSpPr/>
          <p:nvPr/>
        </p:nvSpPr>
        <p:spPr>
          <a:xfrm>
            <a:off x="2728268" y="4824102"/>
            <a:ext cx="2664296" cy="12158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3347864" y="2564904"/>
            <a:ext cx="5040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Son los entes que sirven de centros de imputación .de los derechos subjetivos, deberes jurídicos, sanciones, actos y normas de derecho.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Personas físicas.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Personas morales.</a:t>
            </a: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Sujetos de derecho:</a:t>
            </a: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30" y="4365104"/>
            <a:ext cx="2664296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6" descr="Prestamo-sin-Av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21" y="4510828"/>
            <a:ext cx="2298147" cy="1915123"/>
          </a:xfrm>
          <a:prstGeom prst="rect">
            <a:avLst/>
          </a:prstGeom>
        </p:spPr>
      </p:pic>
      <p:sp>
        <p:nvSpPr>
          <p:cNvPr id="7" name="Rectángulo 3"/>
          <p:cNvSpPr/>
          <p:nvPr/>
        </p:nvSpPr>
        <p:spPr>
          <a:xfrm>
            <a:off x="2771800" y="2996952"/>
            <a:ext cx="54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Constituyen las diferentes formas de conducta jurídicamente reguladas que se manifiestan como:</a:t>
            </a:r>
          </a:p>
          <a:p>
            <a:pPr algn="just"/>
            <a:endParaRPr lang="es-ES" dirty="0" smtClean="0">
              <a:latin typeface="Arial"/>
              <a:cs typeface="Arial"/>
            </a:endParaRP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Facultades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Deberes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Actos jurídicos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Hechos lícitos e ilícitos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ES" dirty="0" smtClean="0">
                <a:latin typeface="Arial"/>
                <a:cs typeface="Arial"/>
              </a:rPr>
              <a:t>Sanciones.</a:t>
            </a: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Objetos de derecho:</a:t>
            </a: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771800" y="2996952"/>
            <a:ext cx="547260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Se trata de un elemento ideal que resulta de la combinación de los diversos conceptos jurídicos fundamentales, contenido potencialmente en la norma y actualizado en virtud de un supuesto jurídico al vincular sujetos determinados y objetos o formas de conducta que también son reguladas de manera precisa a fin de que se manifiesten como facultades, deberes o sanciones..</a:t>
            </a: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Relación jurídica:</a:t>
            </a: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ES_tradnl" sz="2800" dirty="0">
                <a:latin typeface="Arial"/>
                <a:cs typeface="Arial"/>
              </a:rPr>
              <a:t>Rogina Villegas, R. (2003). Compendio de derecho civil (págs. 66-68). México: Porrúa.</a:t>
            </a:r>
          </a:p>
          <a:p>
            <a:endParaRPr lang="es-ES_tradnl" sz="2800" dirty="0">
              <a:latin typeface="Arial"/>
              <a:cs typeface="Arial"/>
            </a:endParaRPr>
          </a:p>
          <a:p>
            <a:pPr algn="just"/>
            <a:r>
              <a:rPr lang="es-MX" sz="2800" dirty="0">
                <a:latin typeface="Arial"/>
                <a:cs typeface="Arial"/>
              </a:rPr>
              <a:t>Guanajuato, P. j. (s.f.). Conceptos </a:t>
            </a:r>
            <a:r>
              <a:rPr lang="es-MX" sz="2800" dirty="0" err="1">
                <a:latin typeface="Arial"/>
                <a:cs typeface="Arial"/>
              </a:rPr>
              <a:t>juridicos</a:t>
            </a:r>
            <a:r>
              <a:rPr lang="es-MX" sz="2800" dirty="0">
                <a:latin typeface="Arial"/>
                <a:cs typeface="Arial"/>
              </a:rPr>
              <a:t> fundamentales. Recuperado el 23 de Marzo de 2014, de http://www.poderjudicial-gto.gob.mx/pdfs/ifsp_conceptosjuridicosfundamentales-1.pdf</a:t>
            </a:r>
            <a:endParaRPr lang="es-ES" sz="2800" dirty="0">
              <a:latin typeface="Arial"/>
              <a:cs typeface="Arial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620688"/>
            <a:ext cx="835267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Definición de los conceptos jurídicos fundamentales</a:t>
            </a: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los conceptos jurídicos fundamentales son de suma importancia ya que de su profundización en su conocimiento depende una correcta solución a los problemas que plantea la ciencia del derecho, considerados como aquellos que intervienen como elementos constantes y necesarios en toda relación jurídica.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fundamental legal concepts are very important because of its deepening their knowledge depends on a correct solution to the problems posed by the science of law, those involved considered as constant and necessary elements in any legal relationship.</a:t>
            </a: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Palabras Claves: Conceptos jurídicos, objetos de derecho , sujetos de derecho, supuestos jurídicos, consecuencias jurídicas.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Legal concepts, objects of law, subjects of law, legal cases, legal consequences.</a:t>
            </a:r>
            <a:endParaRPr lang="es-MX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presente asignatura proporcionará al estudiante las bases del Derecho Civil referente a las personas. 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II: Conceptos jurídicos fundamentales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alumno comprenderá cuales son, en qué consisten y como operan los conceptos jurídicos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fundamentales.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>
                <a:latin typeface="Arial" pitchFamily="34" charset="0"/>
                <a:cs typeface="Arial" pitchFamily="34" charset="0"/>
              </a:rPr>
              <a:t>1.1. D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efinición de los conceptos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jurídicos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fundamentales.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n la presente exposición, estableceremos que son los conceptos jurídicos fundamentales cual es su importancia en el derecho civil y en que consisten cada uno de ellos.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Definición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 los conceptos jurídicos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fundamentales.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Son aquellos que intervienen como elementos constantes y necesarios en toda relación jurídica, es decir, en toda forma de conducta jurídica que se produce por la aplicación de la norma de derecho a los casos concretos.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numeración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 los conceptos jurídicos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fundamentales.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es-MX" sz="2800" dirty="0">
                <a:latin typeface="Arial" pitchFamily="34" charset="0"/>
                <a:cs typeface="Arial" pitchFamily="34" charset="0"/>
              </a:rPr>
              <a:t>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upuestos jurídicos.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Consecuencias de derecho.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La cópula “deber ser”.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Sujetos de derecho o personas jurídicas.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Objetos del derecho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Relaciones jurídicas.</a:t>
            </a: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5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771801" y="2996952"/>
            <a:ext cx="4104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Hipótesis normativa de cuya realización depende que se produzcan las consecuencias de derecho.</a:t>
            </a: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Supuestos jurídicos:</a:t>
            </a: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1128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78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771801" y="2996952"/>
            <a:ext cx="4104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Aquellas situaciones jurídicas concretas que se presentan cuando se realizan uno o varios supuestos de derecho..</a:t>
            </a: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Consecuencias de derecho:</a:t>
            </a: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75186"/>
            <a:ext cx="21812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607</Words>
  <Application>Microsoft Office PowerPoint</Application>
  <PresentationFormat>Presentación en pantalla (4:3)</PresentationFormat>
  <Paragraphs>74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Acer</cp:lastModifiedBy>
  <cp:revision>36</cp:revision>
  <dcterms:created xsi:type="dcterms:W3CDTF">2012-08-07T16:35:15Z</dcterms:created>
  <dcterms:modified xsi:type="dcterms:W3CDTF">2014-03-23T20:26:32Z</dcterms:modified>
</cp:coreProperties>
</file>